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F84EC76-69B5-4B7E-B16D-7DDB00A28D66}" type="datetimeFigureOut">
              <a:rPr lang="zh-TW" altLang="en-US" smtClean="0"/>
              <a:t>2019/7/8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562AC5-8C2A-4E16-A2D5-E046BA61BA9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EC76-69B5-4B7E-B16D-7DDB00A28D66}" type="datetimeFigureOut">
              <a:rPr lang="zh-TW" altLang="en-US" smtClean="0"/>
              <a:t>2019/7/8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62AC5-8C2A-4E16-A2D5-E046BA61BA9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F84EC76-69B5-4B7E-B16D-7DDB00A28D66}" type="datetimeFigureOut">
              <a:rPr lang="zh-TW" altLang="en-US" smtClean="0"/>
              <a:t>2019/7/8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5562AC5-8C2A-4E16-A2D5-E046BA61BA9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EC76-69B5-4B7E-B16D-7DDB00A28D66}" type="datetimeFigureOut">
              <a:rPr lang="zh-TW" altLang="en-US" smtClean="0"/>
              <a:t>2019/7/8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562AC5-8C2A-4E16-A2D5-E046BA61BA9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EC76-69B5-4B7E-B16D-7DDB00A28D66}" type="datetimeFigureOut">
              <a:rPr lang="zh-TW" altLang="en-US" smtClean="0"/>
              <a:t>2019/7/8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5562AC5-8C2A-4E16-A2D5-E046BA61BA9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84EC76-69B5-4B7E-B16D-7DDB00A28D66}" type="datetimeFigureOut">
              <a:rPr lang="zh-TW" altLang="en-US" smtClean="0"/>
              <a:t>2019/7/8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5562AC5-8C2A-4E16-A2D5-E046BA61BA9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84EC76-69B5-4B7E-B16D-7DDB00A28D66}" type="datetimeFigureOut">
              <a:rPr lang="zh-TW" altLang="en-US" smtClean="0"/>
              <a:t>2019/7/8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5562AC5-8C2A-4E16-A2D5-E046BA61BA9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EC76-69B5-4B7E-B16D-7DDB00A28D66}" type="datetimeFigureOut">
              <a:rPr lang="zh-TW" altLang="en-US" smtClean="0"/>
              <a:t>2019/7/8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562AC5-8C2A-4E16-A2D5-E046BA61BA9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EC76-69B5-4B7E-B16D-7DDB00A28D66}" type="datetimeFigureOut">
              <a:rPr lang="zh-TW" altLang="en-US" smtClean="0"/>
              <a:t>2019/7/8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562AC5-8C2A-4E16-A2D5-E046BA61BA9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EC76-69B5-4B7E-B16D-7DDB00A28D66}" type="datetimeFigureOut">
              <a:rPr lang="zh-TW" altLang="en-US" smtClean="0"/>
              <a:t>2019/7/8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562AC5-8C2A-4E16-A2D5-E046BA61BA9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F84EC76-69B5-4B7E-B16D-7DDB00A28D66}" type="datetimeFigureOut">
              <a:rPr lang="zh-TW" altLang="en-US" smtClean="0"/>
              <a:t>2019/7/8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5562AC5-8C2A-4E16-A2D5-E046BA61BA9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F84EC76-69B5-4B7E-B16D-7DDB00A28D66}" type="datetimeFigureOut">
              <a:rPr lang="zh-TW" altLang="en-US" smtClean="0"/>
              <a:t>2019/7/8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5562AC5-8C2A-4E16-A2D5-E046BA61BA9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880ebc7e-c1d8-45be-ab11-b161d0530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285728"/>
            <a:ext cx="3214710" cy="3214710"/>
          </a:xfrm>
          <a:prstGeom prst="rect">
            <a:avLst/>
          </a:prstGeom>
        </p:spPr>
      </p:pic>
      <p:pic>
        <p:nvPicPr>
          <p:cNvPr id="5" name="圖片 4" descr="9d42193c-2cd8-4b57-9d80-f5ddc4522b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642918"/>
            <a:ext cx="5072098" cy="507209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500694" y="3643314"/>
            <a:ext cx="3397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TW" sz="3600" dirty="0" smtClean="0"/>
              <a:t>TEA STIR </a:t>
            </a:r>
            <a:r>
              <a:rPr lang="zh-TW" altLang="en-US" sz="3600" dirty="0" smtClean="0"/>
              <a:t> </a:t>
            </a:r>
            <a:r>
              <a:rPr lang="zh-TW" altLang="en-US" sz="3600" dirty="0" smtClean="0">
                <a:latin typeface="+mj-ea"/>
                <a:ea typeface="+mj-ea"/>
              </a:rPr>
              <a:t>袋棒茶</a:t>
            </a:r>
            <a:endParaRPr lang="zh-TW" altLang="en-US" sz="3600" dirty="0">
              <a:latin typeface="+mj-ea"/>
              <a:ea typeface="+mj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429256" y="4429132"/>
            <a:ext cx="3512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/>
              <a:t>茶葉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碎茶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果粒放入多濾孔的錫棒中</a:t>
            </a:r>
            <a:r>
              <a:rPr lang="en-US" altLang="zh-TW" sz="1600" dirty="0" smtClean="0"/>
              <a:t>,</a:t>
            </a:r>
          </a:p>
          <a:p>
            <a:r>
              <a:rPr lang="zh-TW" altLang="en-US" sz="1600" dirty="0" smtClean="0"/>
              <a:t>既有茶包過濾功能</a:t>
            </a:r>
            <a:r>
              <a:rPr lang="en-US" altLang="zh-TW" sz="1600" dirty="0" smtClean="0"/>
              <a:t>,</a:t>
            </a:r>
            <a:r>
              <a:rPr lang="zh-TW" altLang="en-US" sz="1600" dirty="0" smtClean="0"/>
              <a:t>又能被當作攪拌棒</a:t>
            </a:r>
            <a:endParaRPr lang="zh-TW" alt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311a3583-ca32-4922-b629-7f730745cbc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1928802"/>
            <a:ext cx="4714908" cy="4714908"/>
          </a:xfrm>
          <a:prstGeom prst="rect">
            <a:avLst/>
          </a:prstGeom>
        </p:spPr>
      </p:pic>
      <p:pic>
        <p:nvPicPr>
          <p:cNvPr id="6" name="圖片 5" descr="IMG_98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52"/>
            <a:ext cx="3786214" cy="62047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2019 NEW PACK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4929222" cy="4399787"/>
          </a:xfrm>
          <a:prstGeom prst="rect">
            <a:avLst/>
          </a:prstGeom>
        </p:spPr>
      </p:pic>
      <p:pic>
        <p:nvPicPr>
          <p:cNvPr id="6" name="圖片 5" descr="2019 NEW PACK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135046"/>
            <a:ext cx="4714876" cy="340082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286380" y="1714488"/>
            <a:ext cx="34676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最新食品級</a:t>
            </a:r>
            <a:endParaRPr lang="en-US" altLang="zh-TW" sz="3200" dirty="0" smtClean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zh-TW" altLang="en-US" sz="3200" dirty="0" smtClean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環保牛皮紙新包裝</a:t>
            </a:r>
            <a:endParaRPr lang="zh-TW" altLang="en-US" sz="3200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波浪 7"/>
          <p:cNvSpPr/>
          <p:nvPr/>
        </p:nvSpPr>
        <p:spPr>
          <a:xfrm>
            <a:off x="5500694" y="357166"/>
            <a:ext cx="2786082" cy="1057276"/>
          </a:xfrm>
          <a:prstGeom prst="wave">
            <a:avLst>
              <a:gd name="adj1" fmla="val 12500"/>
              <a:gd name="adj2" fmla="val 1104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/>
              <a:t>新 上 市 </a:t>
            </a:r>
            <a:r>
              <a:rPr lang="en-US" altLang="zh-TW" sz="3200" b="1" dirty="0" smtClean="0"/>
              <a:t>!</a:t>
            </a:r>
            <a:r>
              <a:rPr lang="zh-TW" altLang="en-US" sz="3200" b="1" dirty="0" smtClean="0"/>
              <a:t> </a:t>
            </a:r>
            <a:endParaRPr lang="zh-TW" altLang="en-US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.BLACK T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28604"/>
            <a:ext cx="2755868" cy="4143404"/>
          </a:xfrm>
          <a:prstGeom prst="rect">
            <a:avLst/>
          </a:prstGeom>
        </p:spPr>
      </p:pic>
      <p:pic>
        <p:nvPicPr>
          <p:cNvPr id="5" name="圖片 4" descr="2.Earl Gr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857364"/>
            <a:ext cx="2894674" cy="435771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14348" y="4714884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 原味紅茶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3857620" y="6357958"/>
            <a:ext cx="141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原味</a:t>
            </a:r>
            <a:r>
              <a:rPr lang="zh-TW" altLang="en-US" dirty="0" smtClean="0"/>
              <a:t>伯爵茶</a:t>
            </a:r>
            <a:endParaRPr lang="zh-TW" altLang="en-US" dirty="0"/>
          </a:p>
        </p:txBody>
      </p:sp>
      <p:pic>
        <p:nvPicPr>
          <p:cNvPr id="10" name="圖片 9" descr="4.Green T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285728"/>
            <a:ext cx="2764936" cy="4214842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6858016" y="4643446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 原味綠茶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286116" y="357166"/>
            <a:ext cx="26468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原味系列</a:t>
            </a:r>
            <a:endParaRPr lang="zh-TW" alt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28926" y="214290"/>
            <a:ext cx="387798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田園草本系列</a:t>
            </a:r>
            <a:endParaRPr lang="zh-TW" alt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圖片 4" descr="3.Hazelnut Black T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66"/>
            <a:ext cx="2013984" cy="3071834"/>
          </a:xfrm>
          <a:prstGeom prst="rect">
            <a:avLst/>
          </a:prstGeom>
        </p:spPr>
      </p:pic>
      <p:pic>
        <p:nvPicPr>
          <p:cNvPr id="6" name="圖片 5" descr="6.Rosehip T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3429000"/>
            <a:ext cx="1869739" cy="2786034"/>
          </a:xfrm>
          <a:prstGeom prst="rect">
            <a:avLst/>
          </a:prstGeom>
        </p:spPr>
      </p:pic>
      <p:pic>
        <p:nvPicPr>
          <p:cNvPr id="7" name="圖片 6" descr="7.Camomile T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1071546"/>
            <a:ext cx="2206061" cy="3286148"/>
          </a:xfrm>
          <a:prstGeom prst="rect">
            <a:avLst/>
          </a:prstGeom>
        </p:spPr>
      </p:pic>
      <p:pic>
        <p:nvPicPr>
          <p:cNvPr id="8" name="圖片 7" descr="9.Peppermint Te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2928934"/>
            <a:ext cx="2263485" cy="3357562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00034" y="3500438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 榛果紅茶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428860" y="6357958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 玫瑰果茶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643438" y="4500570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 甘菊茶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215206" y="6286520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 薄荷茶</a:t>
            </a:r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14678" y="214290"/>
            <a:ext cx="26468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果茶</a:t>
            </a:r>
            <a:r>
              <a:rPr lang="zh-TW" alt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系列</a:t>
            </a:r>
            <a:endParaRPr lang="zh-TW" alt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圖片 5" descr="8.Lemon T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42852"/>
            <a:ext cx="1987996" cy="2928958"/>
          </a:xfrm>
          <a:prstGeom prst="rect">
            <a:avLst/>
          </a:prstGeom>
        </p:spPr>
      </p:pic>
      <p:pic>
        <p:nvPicPr>
          <p:cNvPr id="7" name="圖片 6" descr="9-1.POMEGRANATE t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3429000"/>
            <a:ext cx="2011893" cy="3071786"/>
          </a:xfrm>
          <a:prstGeom prst="rect">
            <a:avLst/>
          </a:prstGeom>
        </p:spPr>
      </p:pic>
      <p:pic>
        <p:nvPicPr>
          <p:cNvPr id="8" name="圖片 7" descr="9-2.Strawberry T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42852"/>
            <a:ext cx="2143140" cy="3224819"/>
          </a:xfrm>
          <a:prstGeom prst="rect">
            <a:avLst/>
          </a:prstGeom>
        </p:spPr>
      </p:pic>
      <p:pic>
        <p:nvPicPr>
          <p:cNvPr id="9" name="圖片 8" descr="9-4.Orange Te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3571876"/>
            <a:ext cx="1912894" cy="2857496"/>
          </a:xfrm>
          <a:prstGeom prst="rect">
            <a:avLst/>
          </a:prstGeom>
        </p:spPr>
      </p:pic>
      <p:pic>
        <p:nvPicPr>
          <p:cNvPr id="10" name="圖片 9" descr="9-3.Fruit Mi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1785926"/>
            <a:ext cx="2357454" cy="3600476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714348" y="3071810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 檸檬茶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928794" y="6357958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 紅石榴茶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214810" y="5429264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 雜果茶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286512" y="3143248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 士多啤梨茶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643702" y="635795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 香橙茶</a:t>
            </a: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14678" y="214290"/>
            <a:ext cx="26468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果茶</a:t>
            </a:r>
            <a:r>
              <a:rPr lang="zh-TW" alt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系列</a:t>
            </a:r>
            <a:endParaRPr lang="zh-TW" altLang="en-US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圖片 4" descr="5.Apple T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71480"/>
            <a:ext cx="2236289" cy="3428976"/>
          </a:xfrm>
          <a:prstGeom prst="rect">
            <a:avLst/>
          </a:prstGeom>
        </p:spPr>
      </p:pic>
      <p:pic>
        <p:nvPicPr>
          <p:cNvPr id="6" name="圖片 5" descr="9-5.Blueberry T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2285992"/>
            <a:ext cx="2373602" cy="3643290"/>
          </a:xfrm>
          <a:prstGeom prst="rect">
            <a:avLst/>
          </a:prstGeom>
        </p:spPr>
      </p:pic>
      <p:pic>
        <p:nvPicPr>
          <p:cNvPr id="7" name="圖片 6" descr="9-6.Cherry T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000108"/>
            <a:ext cx="2241878" cy="3357538"/>
          </a:xfrm>
          <a:prstGeom prst="rect">
            <a:avLst/>
          </a:prstGeom>
        </p:spPr>
      </p:pic>
      <p:pic>
        <p:nvPicPr>
          <p:cNvPr id="8" name="圖片 7" descr="9-7.Rasberry Te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3071810"/>
            <a:ext cx="2143124" cy="3214686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714348" y="4071942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 蘋果茶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071802" y="6072206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 藍莓茶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214942" y="4500570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 車厘子茶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143768" y="6286520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dirty="0" smtClean="0"/>
              <a:t> 覆盆子茶</a:t>
            </a:r>
            <a:endParaRPr lang="zh-TW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57</TotalTime>
  <Words>117</Words>
  <Application>Microsoft Office PowerPoint</Application>
  <PresentationFormat>如螢幕大小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中庸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PEC_Joy Kuo</dc:creator>
  <cp:lastModifiedBy>Patricia</cp:lastModifiedBy>
  <cp:revision>6</cp:revision>
  <dcterms:created xsi:type="dcterms:W3CDTF">2019-07-08T13:53:36Z</dcterms:created>
  <dcterms:modified xsi:type="dcterms:W3CDTF">2019-07-08T14:51:24Z</dcterms:modified>
</cp:coreProperties>
</file>